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4" r:id="rId70"/>
    <p:sldId id="345" r:id="rId71"/>
    <p:sldId id="343" r:id="rId72"/>
    <p:sldId id="346" r:id="rId73"/>
    <p:sldId id="347" r:id="rId74"/>
    <p:sldId id="348" r:id="rId75"/>
    <p:sldId id="349" r:id="rId76"/>
    <p:sldId id="350" r:id="rId77"/>
    <p:sldId id="35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5259" autoAdjust="0"/>
  </p:normalViewPr>
  <p:slideViewPr>
    <p:cSldViewPr snapToGrid="0">
      <p:cViewPr varScale="1">
        <p:scale>
          <a:sx n="44" d="100"/>
          <a:sy n="44" d="100"/>
        </p:scale>
        <p:origin x="6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5F360-4705-4C90-9357-3D16F4EC0202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4A376-A3A9-4926-BC2C-6B7DDFA74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3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Ability of retrospect</a:t>
            </a:r>
          </a:p>
          <a:p>
            <a:pPr marL="228600" indent="-228600">
              <a:buAutoNum type="arabicPeriod"/>
            </a:pPr>
            <a:r>
              <a:rPr lang="en-US" dirty="0"/>
              <a:t>How will you address it?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easy to be distracted when dealing with multiple threads.</a:t>
            </a:r>
          </a:p>
          <a:p>
            <a:pPr marL="0" indent="0">
              <a:buNone/>
            </a:pPr>
            <a:r>
              <a:rPr lang="en-US" dirty="0"/>
              <a:t>In the future, learn the dependency and determine the priority.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47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questions: - challenging project?</a:t>
            </a:r>
          </a:p>
          <a:p>
            <a:r>
              <a:rPr lang="en-US" dirty="0"/>
              <a:t>Curiosity, work hard,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Visibility – 1 month per meet, never become nobody</a:t>
            </a:r>
          </a:p>
          <a:p>
            <a:pPr marL="228600" indent="-228600">
              <a:buAutoNum type="arabicPeriod"/>
            </a:pPr>
            <a:r>
              <a:rPr lang="en-US" dirty="0"/>
              <a:t>When to plan to talk at work? </a:t>
            </a:r>
          </a:p>
          <a:p>
            <a:pPr marL="685800" lvl="1" indent="-228600">
              <a:buAutoNum type="arabicPeriod"/>
            </a:pPr>
            <a:r>
              <a:rPr lang="en-US" dirty="0"/>
              <a:t>First day- introduce yourself with group member</a:t>
            </a:r>
          </a:p>
          <a:p>
            <a:pPr marL="685800" lvl="1" indent="-228600">
              <a:buAutoNum type="arabicPeriod"/>
            </a:pPr>
            <a:r>
              <a:rPr lang="en-US" dirty="0"/>
              <a:t>First week – talk with your manager on your plan … - choose a plan, better independent, strongly not prefer x group</a:t>
            </a:r>
          </a:p>
          <a:p>
            <a:pPr marL="685800" lvl="1" indent="-228600">
              <a:buAutoNum type="arabicPeriod"/>
            </a:pPr>
            <a:r>
              <a:rPr lang="en-US" dirty="0"/>
              <a:t>First month – group work division, know who is the strongest tech lead; one on one meeting 3 questions (q0 architect understand, group structure, the tree in the forest)</a:t>
            </a:r>
          </a:p>
          <a:p>
            <a:pPr marL="685800" lvl="1" indent="-228600">
              <a:buAutoNum type="arabicPeriod"/>
            </a:pPr>
            <a:r>
              <a:rPr lang="en-US" dirty="0"/>
              <a:t>First year – thanksgiving and Christmas, top 3 manager and tech, send them table thank-you card. Broader and Broader road;</a:t>
            </a:r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33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advance to next level? </a:t>
            </a:r>
          </a:p>
          <a:p>
            <a:pPr marL="228600" indent="-228600">
              <a:buAutoNum type="arabicPeriod"/>
            </a:pPr>
            <a:r>
              <a:rPr lang="en-US" dirty="0"/>
              <a:t>Find a mentor – complex system, very suffering, be friend with tech lead;  </a:t>
            </a:r>
          </a:p>
          <a:p>
            <a:pPr marL="0" indent="0">
              <a:buNone/>
            </a:pPr>
            <a:r>
              <a:rPr lang="en-US" dirty="0"/>
              <a:t>	ask high, middle level question</a:t>
            </a:r>
          </a:p>
          <a:p>
            <a:pPr marL="0" indent="0">
              <a:buNone/>
            </a:pPr>
            <a:r>
              <a:rPr lang="en-US" dirty="0"/>
              <a:t>	Become tech lead/experts in one field,</a:t>
            </a:r>
          </a:p>
          <a:p>
            <a:pPr marL="0" indent="0">
              <a:buNone/>
            </a:pPr>
            <a:r>
              <a:rPr lang="en-US" dirty="0"/>
              <a:t>Think about your career before the mid age crisis.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7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0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you add this function? </a:t>
            </a:r>
          </a:p>
          <a:p>
            <a:r>
              <a:rPr lang="en-US" dirty="0"/>
              <a:t>Normally, data driven; Base on the data analyze, we don’t have tool/product that can make communication with strangers;</a:t>
            </a:r>
          </a:p>
          <a:p>
            <a:pPr marL="171450" indent="-171450">
              <a:buFontTx/>
              <a:buChar char="-"/>
            </a:pPr>
            <a:r>
              <a:rPr lang="en-US" dirty="0"/>
              <a:t>Practice technique: test MVC/ make prototype</a:t>
            </a:r>
          </a:p>
          <a:p>
            <a:pPr marL="0" indent="0">
              <a:buFontTx/>
              <a:buNone/>
            </a:pPr>
            <a:r>
              <a:rPr lang="en-US" dirty="0"/>
              <a:t>Make sure from technical part? Or ? -&gt; if missed his intension, then loose interest.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E.g. update not too frequency, the performance increases;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Easy too use. Available for multiple frameworks; </a:t>
            </a:r>
          </a:p>
          <a:p>
            <a:pPr marL="0" indent="0">
              <a:buFontTx/>
              <a:buNone/>
            </a:pPr>
            <a:r>
              <a:rPr lang="en-US" dirty="0"/>
              <a:t>Advantages? So I use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9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other options / Why do you use this option?</a:t>
            </a:r>
          </a:p>
          <a:p>
            <a:r>
              <a:rPr lang="en-US" dirty="0"/>
              <a:t>EC2 – </a:t>
            </a:r>
            <a:r>
              <a:rPr lang="en-US" dirty="0" err="1"/>
              <a:t>autobalancer</a:t>
            </a:r>
            <a:r>
              <a:rPr lang="en-US" dirty="0"/>
              <a:t> when increasing the user amount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1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question is flexible: technical / communication challenging? Soft or hard skill problem?</a:t>
            </a:r>
          </a:p>
          <a:p>
            <a:endParaRPr lang="en-US" dirty="0"/>
          </a:p>
          <a:p>
            <a:r>
              <a:rPr lang="en-US" dirty="0"/>
              <a:t>First time doing REACT? – not good enough – use why and how questions – always complain???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44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used product? Technically/In product/ company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32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6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X: You are wrong!!!</a:t>
            </a:r>
          </a:p>
          <a:p>
            <a:r>
              <a:rPr lang="en-US" dirty="0"/>
              <a:t>R: Can you try another way??? This …. May work. If you have any ideas, I am more than willing to discuss with you – Wei Zhang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84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– centralize </a:t>
            </a:r>
            <a:r>
              <a:rPr lang="en-US" dirty="0" err="1"/>
              <a:t>containerment</a:t>
            </a:r>
            <a:r>
              <a:rPr lang="en-US" dirty="0"/>
              <a:t> deployment</a:t>
            </a:r>
          </a:p>
          <a:p>
            <a:r>
              <a:rPr lang="en-US" dirty="0"/>
              <a:t>AWS lambda – servlet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68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DynamoDB – </a:t>
            </a:r>
            <a:r>
              <a:rPr lang="en-US" dirty="0" err="1"/>
              <a:t>noSQL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Redshift – volume of data, for non-user use</a:t>
            </a:r>
          </a:p>
          <a:p>
            <a:endParaRPr lang="en-US" dirty="0"/>
          </a:p>
          <a:p>
            <a:r>
              <a:rPr lang="en-US" dirty="0" err="1"/>
              <a:t>Deptune</a:t>
            </a:r>
            <a:r>
              <a:rPr lang="en-US" dirty="0"/>
              <a:t> – graph relationship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57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Athena</a:t>
            </a:r>
          </a:p>
          <a:p>
            <a:r>
              <a:rPr lang="en-US" dirty="0"/>
              <a:t>redshift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6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40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EC2- server</a:t>
            </a:r>
          </a:p>
          <a:p>
            <a:r>
              <a:rPr lang="en-US" dirty="0"/>
              <a:t>EBS – code/resource</a:t>
            </a:r>
          </a:p>
          <a:p>
            <a:r>
              <a:rPr lang="en-US" dirty="0"/>
              <a:t>ELB – elastic load balancer</a:t>
            </a:r>
          </a:p>
          <a:p>
            <a:r>
              <a:rPr lang="en-US" dirty="0"/>
              <a:t>Managed DB: DynamoDB</a:t>
            </a:r>
          </a:p>
          <a:p>
            <a:endParaRPr lang="en-US" dirty="0"/>
          </a:p>
          <a:p>
            <a:r>
              <a:rPr lang="en-US" dirty="0"/>
              <a:t>LAMBA – define dedicated task</a:t>
            </a:r>
          </a:p>
          <a:p>
            <a:r>
              <a:rPr lang="en-US" dirty="0" err="1"/>
              <a:t>Recokonition</a:t>
            </a:r>
            <a:r>
              <a:rPr lang="en-US" dirty="0"/>
              <a:t> – </a:t>
            </a:r>
            <a:r>
              <a:rPr lang="en-US" dirty="0" err="1"/>
              <a:t>recog</a:t>
            </a:r>
            <a:endParaRPr lang="en-US" dirty="0"/>
          </a:p>
          <a:p>
            <a:r>
              <a:rPr lang="en-US" dirty="0"/>
              <a:t>Kinesis – topic/usage dumping</a:t>
            </a:r>
          </a:p>
          <a:p>
            <a:endParaRPr lang="en-US" dirty="0"/>
          </a:p>
          <a:p>
            <a:r>
              <a:rPr lang="en-US" dirty="0"/>
              <a:t>Redshift</a:t>
            </a:r>
          </a:p>
          <a:p>
            <a:r>
              <a:rPr lang="en-US" dirty="0"/>
              <a:t>Router53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0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Praise the person in public way – praise the person, not the affair</a:t>
            </a:r>
          </a:p>
          <a:p>
            <a:pPr marL="228600" indent="-228600">
              <a:buAutoNum type="arabicPeriod"/>
            </a:pPr>
            <a:r>
              <a:rPr lang="en-US" dirty="0"/>
              <a:t>Criticize the person personally – criticize for only the accident, not the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9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Priority: A or B? – traps – it depends;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A and A+;</a:t>
            </a:r>
          </a:p>
          <a:p>
            <a:r>
              <a:rPr lang="en-US" dirty="0"/>
              <a:t>Target:</a:t>
            </a:r>
          </a:p>
          <a:p>
            <a:r>
              <a:rPr lang="en-US" dirty="0"/>
              <a:t>Have achieved: skills</a:t>
            </a:r>
          </a:p>
          <a:p>
            <a:r>
              <a:rPr lang="en-US" dirty="0"/>
              <a:t>Plans:</a:t>
            </a:r>
          </a:p>
          <a:p>
            <a:endParaRPr lang="en-US" dirty="0"/>
          </a:p>
          <a:p>
            <a:r>
              <a:rPr lang="en-US" dirty="0"/>
              <a:t>Three levels of plans: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next month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next one or two years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next 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1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Newly added questions!</a:t>
            </a:r>
          </a:p>
          <a:p>
            <a:pPr marL="228600" indent="-228600">
              <a:buAutoNum type="arabicPeriod"/>
            </a:pPr>
            <a:r>
              <a:rPr lang="en-US" dirty="0"/>
              <a:t>Don’t criticize your previous employer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SUN’s answer:</a:t>
            </a:r>
          </a:p>
          <a:p>
            <a:pPr marL="685800" lvl="1" indent="-228600">
              <a:buAutoNum type="arabicPeriod"/>
            </a:pPr>
            <a:r>
              <a:rPr lang="en-US" dirty="0"/>
              <a:t>Soul mentor – potential and shortcomings – guide you advance to next level and benefit the whole company/field and career;</a:t>
            </a:r>
          </a:p>
          <a:p>
            <a:pPr marL="685800" lvl="1" indent="-228600">
              <a:buAutoNum type="arabicPeriod"/>
            </a:pPr>
            <a:r>
              <a:rPr lang="en-US" dirty="0"/>
              <a:t>Request fulfiller – too busy, always be helpful, ok – but do one, two, three</a:t>
            </a:r>
          </a:p>
          <a:p>
            <a:pPr marL="685800" lvl="1" indent="-228600">
              <a:buAutoNum type="arabicPeriod"/>
            </a:pPr>
            <a:r>
              <a:rPr lang="en-US" dirty="0"/>
              <a:t>Fair manager 50% - no advance plan, help with condition, criticize and praise fairly</a:t>
            </a:r>
          </a:p>
          <a:p>
            <a:pPr marL="685800" lvl="1" indent="-228600">
              <a:buAutoNum type="arabicPeriod"/>
            </a:pPr>
            <a:r>
              <a:rPr lang="en-US" dirty="0"/>
              <a:t>Mean Pusher 30%~40% - everything done very </a:t>
            </a:r>
            <a:r>
              <a:rPr lang="en-US" dirty="0" err="1"/>
              <a:t>hashly</a:t>
            </a:r>
            <a:endParaRPr lang="en-US" dirty="0"/>
          </a:p>
          <a:p>
            <a:pPr marL="685800" lvl="1" indent="-228600">
              <a:buAutoNum type="arabicPeriod"/>
            </a:pPr>
            <a:r>
              <a:rPr lang="en-US" dirty="0"/>
              <a:t>PIP loader – once little mistake, fire the employee.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84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Most wanted answers: </a:t>
            </a:r>
          </a:p>
          <a:p>
            <a:r>
              <a:rPr lang="en-US" dirty="0"/>
              <a:t>Hiring committee: from leadership, how to lead a team and conquer the project?</a:t>
            </a:r>
          </a:p>
          <a:p>
            <a:r>
              <a:rPr lang="en-US" dirty="0"/>
              <a:t>Challenging: enter the company, but leader leave; </a:t>
            </a:r>
          </a:p>
          <a:p>
            <a:r>
              <a:rPr lang="en-US" dirty="0"/>
              <a:t>Operational committee: ask for cooperation, do lots of optional complexity; not </a:t>
            </a:r>
          </a:p>
          <a:p>
            <a:r>
              <a:rPr lang="en-US" dirty="0"/>
              <a:t>Novelty: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4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Opposite: how do you learn anything?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87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Why haven’t you found a job?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Significant impact – millions of people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4A376-A3A9-4926-BC2C-6B7DDFA74E6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2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B9E5-37FD-4735-91E2-A87A4A220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7F0BB-28DC-40CA-8CBE-4FEDD1524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B48BB-E2C7-496D-BB95-ACC8CD48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1E061-7217-4EB8-BC09-6770B7B7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A2D24-0D56-470D-B73F-20C50741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9909-D7CE-4BD5-AEA9-27678504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E3493-A730-480E-BB2A-B3982FB4B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5A54-FCCC-42D6-8C21-2B227139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4EE07-63DE-440C-B78F-051EAFF0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DBFC-37D8-489A-9B54-DFE78815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10A61-79CE-4C25-B7F5-418C6DF52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3CC48-42BA-4706-A059-737252B53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3A932-545B-4412-B850-79995EE5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DA986-89E0-4E5E-9A73-34859C03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013E-1CEA-4DAA-82AF-0C2AF061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3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1A58-52D6-44A3-9788-E9C0A3B6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79F0E-BA4A-47E4-913F-08CB8056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13801-BA68-4A88-A4E4-82F55CA8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F3C5-4FD9-4FCC-9629-A5D7B731C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C218-C973-48D1-9D63-E86D7F75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E35F-6889-4D25-9274-49A245D7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49436-D57D-4A1B-8CF0-0612F7552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2A75D-6AFA-470C-9CE4-E3300992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F6191-73DD-44C5-A889-47C0C14F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5CACF-48B3-427F-B9E4-4D805B84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1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2C10-D50F-455E-9BC5-B346B648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94694-004B-4BB5-BB70-665F65703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886B4-909E-4B47-8544-14F8580F0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46189-FEDB-4A4A-BAAC-2E85B12C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B487C-EF89-4542-92B3-211B5F1C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F6837-BF6E-4430-BFFA-E1ACE49D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956A-7EE8-4A2A-9563-E0732BD9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A7B7D-96EB-4CD2-B01E-75AA7BEEB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2DB14-5D0C-49CC-BDFB-0E441449D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815A0-7BBD-4041-93AF-83E718120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83607-4E0E-4CCB-9BCB-1C206B3C2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CE124A-981E-4AFF-83F6-D717866D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267EB-DBDC-45B4-87B7-B089C38E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BC903-0DFB-4381-BECD-7D80FF72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9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404D-F4D1-4A53-966A-6025F7B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A339-1483-4400-B6EF-639A65F0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A7D10-3C5E-49C4-ABD0-34A9EEF5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F3CB1-A8FD-4A27-B94F-CAC1C856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F3AFF-D504-4EDB-B6A5-CDEB0418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D437B-8057-4D82-9AAB-9DB66DF6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EBF68-8CDA-48F5-959E-67A1C23D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0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B42C-5713-48DB-8E0E-14907AE6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BD8FB-621A-4533-9FE2-696D41BC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BBEFD-B036-480F-87D7-0058ED73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FCD48-4633-40FB-90D3-034D53AF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F5F8F-9B33-423F-A12C-8BEBBF15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CB53-4278-4640-A48F-E468DF76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CE2AA-D802-4B6B-84E3-72721A075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2473B-85A9-4373-A573-C70ABA545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86A07-7030-45B2-97C1-E514D4DB9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F64C-1A63-4088-8D19-4D7670B9B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10850-E289-4A45-8D8F-74D8EDDE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0F000-E56F-40A2-B20D-374D1B2F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547AF-0B2F-4E8E-B3B3-7CAD376E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4F746-20AE-415B-BFC2-96BBDF369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5286B-AD2B-49E9-BE85-199310CEF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DEE9E-9748-4758-A716-9CE55D4790C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86AA3-5F05-49E4-A1F1-7C1DEFFB7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D653F-8972-4589-B395-5FC18DEBB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6FA9-299B-49AC-9990-3A00F7CC5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6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DBC1-E4D1-4F2B-B654-AFC4ACBA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E30248-006A-4D6F-92B8-3BFC7066B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240" y="1825625"/>
            <a:ext cx="7767520" cy="4351338"/>
          </a:xfrm>
        </p:spPr>
      </p:pic>
    </p:spTree>
    <p:extLst>
      <p:ext uri="{BB962C8B-B14F-4D97-AF65-F5344CB8AC3E}">
        <p14:creationId xmlns:p14="http://schemas.microsoft.com/office/powerpoint/2010/main" val="111760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3D3F-2C16-43D8-9A25-CFE7E47A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EBCBC-EF8F-4CDD-A544-8FED82143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196" y="1825625"/>
            <a:ext cx="7787607" cy="4351338"/>
          </a:xfrm>
        </p:spPr>
      </p:pic>
    </p:spTree>
    <p:extLst>
      <p:ext uri="{BB962C8B-B14F-4D97-AF65-F5344CB8AC3E}">
        <p14:creationId xmlns:p14="http://schemas.microsoft.com/office/powerpoint/2010/main" val="94819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2D73-D36E-4AC4-AFFD-34A5F443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067592-7B8B-4C19-9A38-210C5C53E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200" y="1825625"/>
            <a:ext cx="7733600" cy="4351338"/>
          </a:xfrm>
        </p:spPr>
      </p:pic>
    </p:spTree>
    <p:extLst>
      <p:ext uri="{BB962C8B-B14F-4D97-AF65-F5344CB8AC3E}">
        <p14:creationId xmlns:p14="http://schemas.microsoft.com/office/powerpoint/2010/main" val="130544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2C37-B1DE-415E-9ED6-86A4B8ED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72007-2C79-4257-B0F2-B7402E9A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18" y="1825625"/>
            <a:ext cx="7751564" cy="4351338"/>
          </a:xfrm>
        </p:spPr>
      </p:pic>
    </p:spTree>
    <p:extLst>
      <p:ext uri="{BB962C8B-B14F-4D97-AF65-F5344CB8AC3E}">
        <p14:creationId xmlns:p14="http://schemas.microsoft.com/office/powerpoint/2010/main" val="278669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F3048-DBE2-478A-9294-EC86841D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C463D8-A8CA-47E3-8B79-03EA636A9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643" y="1825625"/>
            <a:ext cx="7744714" cy="4351338"/>
          </a:xfrm>
        </p:spPr>
      </p:pic>
    </p:spTree>
    <p:extLst>
      <p:ext uri="{BB962C8B-B14F-4D97-AF65-F5344CB8AC3E}">
        <p14:creationId xmlns:p14="http://schemas.microsoft.com/office/powerpoint/2010/main" val="264755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9818-11E5-47EC-973E-A6D856DF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D1B6F-93B7-4429-8F2F-5B2AEBBE2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260" y="1825625"/>
            <a:ext cx="7749480" cy="4351338"/>
          </a:xfrm>
        </p:spPr>
      </p:pic>
    </p:spTree>
    <p:extLst>
      <p:ext uri="{BB962C8B-B14F-4D97-AF65-F5344CB8AC3E}">
        <p14:creationId xmlns:p14="http://schemas.microsoft.com/office/powerpoint/2010/main" val="3086409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EB23-F83D-46E9-8051-D7775A2B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49DDF-7E75-4115-A60B-EC9E0E0C0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950" y="1825625"/>
            <a:ext cx="7724099" cy="4351338"/>
          </a:xfrm>
        </p:spPr>
      </p:pic>
    </p:spTree>
    <p:extLst>
      <p:ext uri="{BB962C8B-B14F-4D97-AF65-F5344CB8AC3E}">
        <p14:creationId xmlns:p14="http://schemas.microsoft.com/office/powerpoint/2010/main" val="1823694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3483-EB21-418B-AC85-13A63228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57C8D-7665-4455-915E-CC1256FA4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0328-810B-4E41-A0EE-C7F602DD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2E72-CD7A-4672-93F8-CB1C853FF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328" y="1825625"/>
            <a:ext cx="7501343" cy="4351338"/>
          </a:xfrm>
        </p:spPr>
      </p:pic>
    </p:spTree>
    <p:extLst>
      <p:ext uri="{BB962C8B-B14F-4D97-AF65-F5344CB8AC3E}">
        <p14:creationId xmlns:p14="http://schemas.microsoft.com/office/powerpoint/2010/main" val="209918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FB66-C368-44B0-B719-FB41038E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AF874-59E4-48D1-B03B-C53F903E7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073" y="1825625"/>
            <a:ext cx="7795853" cy="4351338"/>
          </a:xfrm>
        </p:spPr>
      </p:pic>
    </p:spTree>
    <p:extLst>
      <p:ext uri="{BB962C8B-B14F-4D97-AF65-F5344CB8AC3E}">
        <p14:creationId xmlns:p14="http://schemas.microsoft.com/office/powerpoint/2010/main" val="292287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F2A3-EA31-42FE-97C7-48EF811A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57B32-600C-464D-AE05-B18E1031B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137" y="1825625"/>
            <a:ext cx="7749725" cy="4351338"/>
          </a:xfrm>
        </p:spPr>
      </p:pic>
    </p:spTree>
    <p:extLst>
      <p:ext uri="{BB962C8B-B14F-4D97-AF65-F5344CB8AC3E}">
        <p14:creationId xmlns:p14="http://schemas.microsoft.com/office/powerpoint/2010/main" val="154693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D471-C559-422C-BC37-E9CC52A6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692B6-FE98-477E-B71D-320ECA8D2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54" y="1825625"/>
            <a:ext cx="7772291" cy="4351338"/>
          </a:xfrm>
        </p:spPr>
      </p:pic>
    </p:spTree>
    <p:extLst>
      <p:ext uri="{BB962C8B-B14F-4D97-AF65-F5344CB8AC3E}">
        <p14:creationId xmlns:p14="http://schemas.microsoft.com/office/powerpoint/2010/main" val="933875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6C8F-C456-4169-93F2-78FFD5AC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F6B97-79FF-4028-BBB0-8D9299D28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217" y="1825625"/>
            <a:ext cx="7675565" cy="4351338"/>
          </a:xfrm>
        </p:spPr>
      </p:pic>
    </p:spTree>
    <p:extLst>
      <p:ext uri="{BB962C8B-B14F-4D97-AF65-F5344CB8AC3E}">
        <p14:creationId xmlns:p14="http://schemas.microsoft.com/office/powerpoint/2010/main" val="52112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A69F-BFD3-4E5A-A4EE-318A5655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82509-33BE-47ED-A2FC-DC78F5F51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447" y="1825625"/>
            <a:ext cx="7613105" cy="4351338"/>
          </a:xfrm>
        </p:spPr>
      </p:pic>
    </p:spTree>
    <p:extLst>
      <p:ext uri="{BB962C8B-B14F-4D97-AF65-F5344CB8AC3E}">
        <p14:creationId xmlns:p14="http://schemas.microsoft.com/office/powerpoint/2010/main" val="267288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EEE4-109E-4803-9B17-90886BE1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F630E-29B7-44E7-96D7-AF5D6BD8E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341" y="1825625"/>
            <a:ext cx="7797317" cy="4351338"/>
          </a:xfrm>
        </p:spPr>
      </p:pic>
    </p:spTree>
    <p:extLst>
      <p:ext uri="{BB962C8B-B14F-4D97-AF65-F5344CB8AC3E}">
        <p14:creationId xmlns:p14="http://schemas.microsoft.com/office/powerpoint/2010/main" val="93873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813E-314A-43F2-AA09-FD242E40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DAB11-B23C-4A2A-8332-BEF8DD376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4053" y="1825625"/>
            <a:ext cx="7703893" cy="4351338"/>
          </a:xfrm>
        </p:spPr>
      </p:pic>
    </p:spTree>
    <p:extLst>
      <p:ext uri="{BB962C8B-B14F-4D97-AF65-F5344CB8AC3E}">
        <p14:creationId xmlns:p14="http://schemas.microsoft.com/office/powerpoint/2010/main" val="1953802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747B-5BA0-4962-A001-BCF4DA47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5580F-092B-496F-BE14-143C0178C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9307" y="1825625"/>
            <a:ext cx="7733386" cy="4351338"/>
          </a:xfrm>
        </p:spPr>
      </p:pic>
    </p:spTree>
    <p:extLst>
      <p:ext uri="{BB962C8B-B14F-4D97-AF65-F5344CB8AC3E}">
        <p14:creationId xmlns:p14="http://schemas.microsoft.com/office/powerpoint/2010/main" val="3824211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BEF9-0D30-4E00-8196-AD4BB664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A7E2A-636F-4875-B33C-9BA072F11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3100" y="1825625"/>
            <a:ext cx="7745800" cy="4351338"/>
          </a:xfrm>
        </p:spPr>
      </p:pic>
    </p:spTree>
    <p:extLst>
      <p:ext uri="{BB962C8B-B14F-4D97-AF65-F5344CB8AC3E}">
        <p14:creationId xmlns:p14="http://schemas.microsoft.com/office/powerpoint/2010/main" val="837655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F734-3BF6-4A09-B260-16ECAA02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02B21-9109-44FA-9F6C-482ABF6E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2898" y="1825625"/>
            <a:ext cx="7686203" cy="4351338"/>
          </a:xfrm>
        </p:spPr>
      </p:pic>
    </p:spTree>
    <p:extLst>
      <p:ext uri="{BB962C8B-B14F-4D97-AF65-F5344CB8AC3E}">
        <p14:creationId xmlns:p14="http://schemas.microsoft.com/office/powerpoint/2010/main" val="178956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E043-1926-46B4-BE9D-5C64098F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0EB07C-3F28-4CE5-840B-293973412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6873" y="1825625"/>
            <a:ext cx="7758253" cy="4351338"/>
          </a:xfrm>
        </p:spPr>
      </p:pic>
    </p:spTree>
    <p:extLst>
      <p:ext uri="{BB962C8B-B14F-4D97-AF65-F5344CB8AC3E}">
        <p14:creationId xmlns:p14="http://schemas.microsoft.com/office/powerpoint/2010/main" val="102356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26C1-BE89-4CF3-BF48-749D5B32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9658B-DDCA-4675-9178-6CFD92093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9037" y="1825625"/>
            <a:ext cx="7673925" cy="4351338"/>
          </a:xfrm>
        </p:spPr>
      </p:pic>
    </p:spTree>
    <p:extLst>
      <p:ext uri="{BB962C8B-B14F-4D97-AF65-F5344CB8AC3E}">
        <p14:creationId xmlns:p14="http://schemas.microsoft.com/office/powerpoint/2010/main" val="170196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A43A-370D-438F-91ED-F967B0E7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11C0B-9776-4BE7-A43E-CD067B086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5493" y="1825625"/>
            <a:ext cx="772101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9D253-2FE9-4BCD-A903-30367ED81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03" y="461548"/>
            <a:ext cx="10526594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0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4E86-C9F2-4FFE-94E3-56E09E18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E9C1A-EFE2-4AD1-B0BF-0F4C6B08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588" y="1825625"/>
            <a:ext cx="7780823" cy="4351338"/>
          </a:xfrm>
        </p:spPr>
      </p:pic>
    </p:spTree>
    <p:extLst>
      <p:ext uri="{BB962C8B-B14F-4D97-AF65-F5344CB8AC3E}">
        <p14:creationId xmlns:p14="http://schemas.microsoft.com/office/powerpoint/2010/main" val="990086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D4CE-C03A-41A8-899B-29374DD1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FF4E-AE60-435F-933A-3AED54E4C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FF698-F76C-4175-8FF3-F31D07F4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461548"/>
            <a:ext cx="10517068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44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EB56-DF77-473A-943E-25289DC58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3861-6070-4CB2-B94B-CD5354AC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7F90-16D1-415F-A593-423F43DD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428206"/>
            <a:ext cx="10555173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43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450B-11CC-4F06-A111-086E511F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A42D59-28B5-4976-914B-27AD546E1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8DD03-E5A3-4C94-9615-46A19A9A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442495"/>
            <a:ext cx="10526594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9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D304-7CC0-4F30-AD47-8BDFAEA4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D0917-9C3D-4A8E-939F-DFA9BF94A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4052F-1DF4-4C13-BC43-391C6F52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456785"/>
            <a:ext cx="1054564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26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6960-D614-45AF-AED3-B5419E67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A64A0-E576-42E8-99F9-A9A3BD410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4641" y="1825625"/>
            <a:ext cx="7742718" cy="4351338"/>
          </a:xfrm>
        </p:spPr>
      </p:pic>
    </p:spTree>
    <p:extLst>
      <p:ext uri="{BB962C8B-B14F-4D97-AF65-F5344CB8AC3E}">
        <p14:creationId xmlns:p14="http://schemas.microsoft.com/office/powerpoint/2010/main" val="104416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2D7B-FB36-4C4D-95C6-5A609308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F5777-1BDC-4B7F-B272-E4D78EAEC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936" y="1825625"/>
            <a:ext cx="7700127" cy="4351338"/>
          </a:xfrm>
        </p:spPr>
      </p:pic>
    </p:spTree>
    <p:extLst>
      <p:ext uri="{BB962C8B-B14F-4D97-AF65-F5344CB8AC3E}">
        <p14:creationId xmlns:p14="http://schemas.microsoft.com/office/powerpoint/2010/main" val="188745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873-78D2-4920-B6C0-79B78435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68086-0B22-462C-B5A7-1CC7B460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576" y="1825625"/>
            <a:ext cx="7724847" cy="4351338"/>
          </a:xfrm>
        </p:spPr>
      </p:pic>
    </p:spTree>
    <p:extLst>
      <p:ext uri="{BB962C8B-B14F-4D97-AF65-F5344CB8AC3E}">
        <p14:creationId xmlns:p14="http://schemas.microsoft.com/office/powerpoint/2010/main" val="1823165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64D1-C87A-423D-A89C-E710293E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是是是是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8F6E7-63EE-4197-9A75-0BF98D66C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253" y="1825625"/>
            <a:ext cx="7705493" cy="4351338"/>
          </a:xfrm>
        </p:spPr>
      </p:pic>
    </p:spTree>
    <p:extLst>
      <p:ext uri="{BB962C8B-B14F-4D97-AF65-F5344CB8AC3E}">
        <p14:creationId xmlns:p14="http://schemas.microsoft.com/office/powerpoint/2010/main" val="1726307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80D1-8802-4711-994D-49878629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04E4A-7665-4CE7-AD96-D549E1D78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687" y="1825625"/>
            <a:ext cx="7668625" cy="4351338"/>
          </a:xfrm>
        </p:spPr>
      </p:pic>
    </p:spTree>
    <p:extLst>
      <p:ext uri="{BB962C8B-B14F-4D97-AF65-F5344CB8AC3E}">
        <p14:creationId xmlns:p14="http://schemas.microsoft.com/office/powerpoint/2010/main" val="2190426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2CB0-E3E6-4262-9756-36C2456A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3C4F8F-999C-4F3E-B32F-0ADCE8102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852" y="1825625"/>
            <a:ext cx="7688296" cy="4351338"/>
          </a:xfrm>
        </p:spPr>
      </p:pic>
    </p:spTree>
    <p:extLst>
      <p:ext uri="{BB962C8B-B14F-4D97-AF65-F5344CB8AC3E}">
        <p14:creationId xmlns:p14="http://schemas.microsoft.com/office/powerpoint/2010/main" val="232453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5850-18D5-4016-8AF4-FAEE5270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B22EC-E3F0-4A0B-82D2-146F945B5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313" y="1825625"/>
            <a:ext cx="7789373" cy="4351338"/>
          </a:xfrm>
        </p:spPr>
      </p:pic>
    </p:spTree>
    <p:extLst>
      <p:ext uri="{BB962C8B-B14F-4D97-AF65-F5344CB8AC3E}">
        <p14:creationId xmlns:p14="http://schemas.microsoft.com/office/powerpoint/2010/main" val="1796668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EB9E-71DE-486E-8BE9-C78DDFEB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6F0FD6-AA2F-4536-AC16-6661EBE89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068" y="1825625"/>
            <a:ext cx="7717863" cy="4351338"/>
          </a:xfrm>
        </p:spPr>
      </p:pic>
    </p:spTree>
    <p:extLst>
      <p:ext uri="{BB962C8B-B14F-4D97-AF65-F5344CB8AC3E}">
        <p14:creationId xmlns:p14="http://schemas.microsoft.com/office/powerpoint/2010/main" val="2684218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A7CD-E7E0-4180-ACFB-4CB7367D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08576A-46E7-4E12-A5E9-DC62FDB6F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380" y="1825625"/>
            <a:ext cx="7779240" cy="4351338"/>
          </a:xfrm>
        </p:spPr>
      </p:pic>
    </p:spTree>
    <p:extLst>
      <p:ext uri="{BB962C8B-B14F-4D97-AF65-F5344CB8AC3E}">
        <p14:creationId xmlns:p14="http://schemas.microsoft.com/office/powerpoint/2010/main" val="390599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F164-CA9F-4FD6-9F7A-741BBB74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BCB56-C9C3-4D1F-83B8-CE1D773E1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366" y="1825625"/>
            <a:ext cx="7625268" cy="4351338"/>
          </a:xfrm>
        </p:spPr>
      </p:pic>
    </p:spTree>
    <p:extLst>
      <p:ext uri="{BB962C8B-B14F-4D97-AF65-F5344CB8AC3E}">
        <p14:creationId xmlns:p14="http://schemas.microsoft.com/office/powerpoint/2010/main" val="1372761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9B70-E3BC-461C-8420-E1C94319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BB6808-3794-4A11-9439-5C864DA9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022" y="1825625"/>
            <a:ext cx="7675956" cy="4351338"/>
          </a:xfrm>
        </p:spPr>
      </p:pic>
    </p:spTree>
    <p:extLst>
      <p:ext uri="{BB962C8B-B14F-4D97-AF65-F5344CB8AC3E}">
        <p14:creationId xmlns:p14="http://schemas.microsoft.com/office/powerpoint/2010/main" val="3760604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FFA1-4CC4-4AF4-9C17-8905867D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80C1F-9D9D-4A48-A25A-D0550B542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084" y="1825625"/>
            <a:ext cx="7731832" cy="4351338"/>
          </a:xfrm>
        </p:spPr>
      </p:pic>
    </p:spTree>
    <p:extLst>
      <p:ext uri="{BB962C8B-B14F-4D97-AF65-F5344CB8AC3E}">
        <p14:creationId xmlns:p14="http://schemas.microsoft.com/office/powerpoint/2010/main" val="3023812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4612-8DC0-4D4D-9340-51DA3D47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ECCA8-A811-48C4-AF3C-C1EAE44B1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4328" y="1825625"/>
            <a:ext cx="7663343" cy="4351338"/>
          </a:xfrm>
        </p:spPr>
      </p:pic>
    </p:spTree>
    <p:extLst>
      <p:ext uri="{BB962C8B-B14F-4D97-AF65-F5344CB8AC3E}">
        <p14:creationId xmlns:p14="http://schemas.microsoft.com/office/powerpoint/2010/main" val="3306305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D3A2-DF09-4749-A814-A9297C26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A88E22-FAB7-4CAC-B221-CBDBD13DA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3869" y="1825625"/>
            <a:ext cx="7744262" cy="4351338"/>
          </a:xfrm>
        </p:spPr>
      </p:pic>
    </p:spTree>
    <p:extLst>
      <p:ext uri="{BB962C8B-B14F-4D97-AF65-F5344CB8AC3E}">
        <p14:creationId xmlns:p14="http://schemas.microsoft.com/office/powerpoint/2010/main" val="319460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0A6B-5D20-4152-9ED4-D3835895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37ADF-7E6F-4E84-88E5-A2C0DD0D7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3253" y="1825625"/>
            <a:ext cx="7705493" cy="4351338"/>
          </a:xfrm>
        </p:spPr>
      </p:pic>
    </p:spTree>
    <p:extLst>
      <p:ext uri="{BB962C8B-B14F-4D97-AF65-F5344CB8AC3E}">
        <p14:creationId xmlns:p14="http://schemas.microsoft.com/office/powerpoint/2010/main" val="1242539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6B3F-C294-4DB7-A5A0-2E9541B6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85235-1169-4B7A-89C9-89A3D7949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50" y="1825625"/>
            <a:ext cx="7741900" cy="4351338"/>
          </a:xfrm>
        </p:spPr>
      </p:pic>
    </p:spTree>
    <p:extLst>
      <p:ext uri="{BB962C8B-B14F-4D97-AF65-F5344CB8AC3E}">
        <p14:creationId xmlns:p14="http://schemas.microsoft.com/office/powerpoint/2010/main" val="1724407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5B7A-8F7A-4EB0-9007-2C38B219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CB894-A951-4FEA-9B61-5D0461129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93" y="1825625"/>
            <a:ext cx="7656414" cy="4351338"/>
          </a:xfrm>
        </p:spPr>
      </p:pic>
    </p:spTree>
    <p:extLst>
      <p:ext uri="{BB962C8B-B14F-4D97-AF65-F5344CB8AC3E}">
        <p14:creationId xmlns:p14="http://schemas.microsoft.com/office/powerpoint/2010/main" val="379470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DA65-ADA2-48AA-BD51-E6460CC6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4B94A-A302-4D98-BC5D-19081915E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729" y="1825625"/>
            <a:ext cx="7732542" cy="4351338"/>
          </a:xfrm>
        </p:spPr>
      </p:pic>
    </p:spTree>
    <p:extLst>
      <p:ext uri="{BB962C8B-B14F-4D97-AF65-F5344CB8AC3E}">
        <p14:creationId xmlns:p14="http://schemas.microsoft.com/office/powerpoint/2010/main" val="1253824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FAE5-3ABB-4AB5-9BCE-60EA718E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5A178-816E-46FC-B8E0-2682E7B25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378" y="1825625"/>
            <a:ext cx="7769244" cy="4351338"/>
          </a:xfrm>
        </p:spPr>
      </p:pic>
    </p:spTree>
    <p:extLst>
      <p:ext uri="{BB962C8B-B14F-4D97-AF65-F5344CB8AC3E}">
        <p14:creationId xmlns:p14="http://schemas.microsoft.com/office/powerpoint/2010/main" val="821461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04ED-DDA7-4253-A3F3-ADED91F9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DC22-BBDB-4023-8EE6-7A5DD0D8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82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7168-2E16-445C-9563-6987E127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2CFCB5-91ED-4FF2-8DA6-CDA5039B8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611" y="1825625"/>
            <a:ext cx="7734777" cy="4351338"/>
          </a:xfrm>
        </p:spPr>
      </p:pic>
    </p:spTree>
    <p:extLst>
      <p:ext uri="{BB962C8B-B14F-4D97-AF65-F5344CB8AC3E}">
        <p14:creationId xmlns:p14="http://schemas.microsoft.com/office/powerpoint/2010/main" val="574577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2FCB-FF29-4A99-978E-A4BF99E4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A0119-389D-4F2A-B25A-197A93AFB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824" y="1825625"/>
            <a:ext cx="7652352" cy="4351338"/>
          </a:xfrm>
        </p:spPr>
      </p:pic>
    </p:spTree>
    <p:extLst>
      <p:ext uri="{BB962C8B-B14F-4D97-AF65-F5344CB8AC3E}">
        <p14:creationId xmlns:p14="http://schemas.microsoft.com/office/powerpoint/2010/main" val="932580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D020-179E-491D-A296-AB3E99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54586-9ECC-4D1B-B3BE-3DA6307C6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4475" y="1825625"/>
            <a:ext cx="7663049" cy="4351338"/>
          </a:xfrm>
        </p:spPr>
      </p:pic>
    </p:spTree>
    <p:extLst>
      <p:ext uri="{BB962C8B-B14F-4D97-AF65-F5344CB8AC3E}">
        <p14:creationId xmlns:p14="http://schemas.microsoft.com/office/powerpoint/2010/main" val="27137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FF5E-CDBA-4B1A-9506-3B07B115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38ECAE-E8EC-4DC9-9AB1-C4196FBAE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8304" y="1825625"/>
            <a:ext cx="7675392" cy="4351338"/>
          </a:xfrm>
        </p:spPr>
      </p:pic>
    </p:spTree>
    <p:extLst>
      <p:ext uri="{BB962C8B-B14F-4D97-AF65-F5344CB8AC3E}">
        <p14:creationId xmlns:p14="http://schemas.microsoft.com/office/powerpoint/2010/main" val="3620733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0613-962E-41E7-BAF3-0B5FD418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D2EF47-F164-4303-9AC3-821390A1A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277" y="1825625"/>
            <a:ext cx="7667445" cy="4351338"/>
          </a:xfrm>
        </p:spPr>
      </p:pic>
    </p:spTree>
    <p:extLst>
      <p:ext uri="{BB962C8B-B14F-4D97-AF65-F5344CB8AC3E}">
        <p14:creationId xmlns:p14="http://schemas.microsoft.com/office/powerpoint/2010/main" val="56097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0E85-FB61-4EE8-81B9-28389CEF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88FB0-C5CC-4932-A040-D9C719E45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6091" y="1825625"/>
            <a:ext cx="7679818" cy="4351338"/>
          </a:xfrm>
        </p:spPr>
      </p:pic>
    </p:spTree>
    <p:extLst>
      <p:ext uri="{BB962C8B-B14F-4D97-AF65-F5344CB8AC3E}">
        <p14:creationId xmlns:p14="http://schemas.microsoft.com/office/powerpoint/2010/main" val="1105856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804C-10E5-4E41-8134-237E8C2C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494850-BFC1-4D0C-AEAC-4364ABCCF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2477" y="1825625"/>
            <a:ext cx="7787046" cy="4351338"/>
          </a:xfrm>
        </p:spPr>
      </p:pic>
    </p:spTree>
    <p:extLst>
      <p:ext uri="{BB962C8B-B14F-4D97-AF65-F5344CB8AC3E}">
        <p14:creationId xmlns:p14="http://schemas.microsoft.com/office/powerpoint/2010/main" val="3344940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7E5C-C799-42D7-BA1D-0C08D532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56C11-191B-4B5B-9641-3D7187806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766" y="1825625"/>
            <a:ext cx="7724468" cy="4351338"/>
          </a:xfrm>
        </p:spPr>
      </p:pic>
    </p:spTree>
    <p:extLst>
      <p:ext uri="{BB962C8B-B14F-4D97-AF65-F5344CB8AC3E}">
        <p14:creationId xmlns:p14="http://schemas.microsoft.com/office/powerpoint/2010/main" val="409655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1384-2A81-4DD8-A063-E12E913A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F4D16-146A-4601-A578-E3ABE8D0E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97" y="1825625"/>
            <a:ext cx="7764805" cy="4351338"/>
          </a:xfrm>
        </p:spPr>
      </p:pic>
    </p:spTree>
    <p:extLst>
      <p:ext uri="{BB962C8B-B14F-4D97-AF65-F5344CB8AC3E}">
        <p14:creationId xmlns:p14="http://schemas.microsoft.com/office/powerpoint/2010/main" val="2463314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EC04-E092-4E34-A583-5B6DFE84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AEF960-C0D0-4418-B5AA-726411D1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323" y="1825625"/>
            <a:ext cx="7713354" cy="4351338"/>
          </a:xfrm>
        </p:spPr>
      </p:pic>
    </p:spTree>
    <p:extLst>
      <p:ext uri="{BB962C8B-B14F-4D97-AF65-F5344CB8AC3E}">
        <p14:creationId xmlns:p14="http://schemas.microsoft.com/office/powerpoint/2010/main" val="1389948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B982-D273-4744-A12D-5955461E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0D023-CEA2-4164-B873-FF9F480C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663" y="1825625"/>
            <a:ext cx="7610673" cy="4351338"/>
          </a:xfrm>
        </p:spPr>
      </p:pic>
    </p:spTree>
    <p:extLst>
      <p:ext uri="{BB962C8B-B14F-4D97-AF65-F5344CB8AC3E}">
        <p14:creationId xmlns:p14="http://schemas.microsoft.com/office/powerpoint/2010/main" val="3884678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7560-0126-48C1-BEBE-434DDB30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23DF-D4E2-49F0-9EA7-DC5121C52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32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0724-4416-4C40-ACC3-63E1D06B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A3C54-1618-440F-A733-FCD5C0E4D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852" y="1825625"/>
            <a:ext cx="7774296" cy="4351338"/>
          </a:xfrm>
        </p:spPr>
      </p:pic>
    </p:spTree>
    <p:extLst>
      <p:ext uri="{BB962C8B-B14F-4D97-AF65-F5344CB8AC3E}">
        <p14:creationId xmlns:p14="http://schemas.microsoft.com/office/powerpoint/2010/main" val="1128803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7E61-0FC6-43F8-915E-2EB7E83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0E23B-F25C-47C6-A04A-405F336B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87F05-21FE-4D9C-80C0-B1F68B70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480601"/>
            <a:ext cx="1039322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59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03BB-BE7E-4AF6-B968-056CAB0A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44147-F505-44EE-9E29-4205D65AE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540" y="1825625"/>
            <a:ext cx="7658919" cy="4351338"/>
          </a:xfrm>
        </p:spPr>
      </p:pic>
    </p:spTree>
    <p:extLst>
      <p:ext uri="{BB962C8B-B14F-4D97-AF65-F5344CB8AC3E}">
        <p14:creationId xmlns:p14="http://schemas.microsoft.com/office/powerpoint/2010/main" val="929167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C4C3-94B4-4F62-A2D4-EC106DB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2AF10-98F3-489D-9E3F-1FF796E80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482" y="1825625"/>
            <a:ext cx="7753035" cy="4351338"/>
          </a:xfrm>
        </p:spPr>
      </p:pic>
    </p:spTree>
    <p:extLst>
      <p:ext uri="{BB962C8B-B14F-4D97-AF65-F5344CB8AC3E}">
        <p14:creationId xmlns:p14="http://schemas.microsoft.com/office/powerpoint/2010/main" val="328799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9D0C-DB8B-4045-978C-817AD178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4755F-0F5A-4DC6-9424-7F98D24D7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63" y="1825625"/>
            <a:ext cx="7782474" cy="4351338"/>
          </a:xfrm>
        </p:spPr>
      </p:pic>
    </p:spTree>
    <p:extLst>
      <p:ext uri="{BB962C8B-B14F-4D97-AF65-F5344CB8AC3E}">
        <p14:creationId xmlns:p14="http://schemas.microsoft.com/office/powerpoint/2010/main" val="21962122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D74E-83CB-4691-A5B2-31D72506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73FD3-5AF0-48AD-A3DF-C89206E3D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2395" y="1825625"/>
            <a:ext cx="7767209" cy="4351338"/>
          </a:xfrm>
        </p:spPr>
      </p:pic>
    </p:spTree>
    <p:extLst>
      <p:ext uri="{BB962C8B-B14F-4D97-AF65-F5344CB8AC3E}">
        <p14:creationId xmlns:p14="http://schemas.microsoft.com/office/powerpoint/2010/main" val="691458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C78C-709C-4841-A009-68940A9A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3AB57-8AC2-4BCE-AA3E-631710AB2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6792" y="1825625"/>
            <a:ext cx="7678416" cy="4351338"/>
          </a:xfrm>
        </p:spPr>
      </p:pic>
    </p:spTree>
    <p:extLst>
      <p:ext uri="{BB962C8B-B14F-4D97-AF65-F5344CB8AC3E}">
        <p14:creationId xmlns:p14="http://schemas.microsoft.com/office/powerpoint/2010/main" val="419291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12A-191A-4F2E-BC14-B467EFF4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16AF4-BCCD-4AA3-9D3A-86B9A40F6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728" y="1825625"/>
            <a:ext cx="7768544" cy="4351338"/>
          </a:xfrm>
        </p:spPr>
      </p:pic>
    </p:spTree>
    <p:extLst>
      <p:ext uri="{BB962C8B-B14F-4D97-AF65-F5344CB8AC3E}">
        <p14:creationId xmlns:p14="http://schemas.microsoft.com/office/powerpoint/2010/main" val="2011729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0D83-5FB3-4FBD-83DF-7931EF8A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4028A-638C-4EF9-9A0B-3F24F5857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0324" y="1825625"/>
            <a:ext cx="7671352" cy="4351338"/>
          </a:xfrm>
        </p:spPr>
      </p:pic>
    </p:spTree>
    <p:extLst>
      <p:ext uri="{BB962C8B-B14F-4D97-AF65-F5344CB8AC3E}">
        <p14:creationId xmlns:p14="http://schemas.microsoft.com/office/powerpoint/2010/main" val="4065186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57ED-C010-47B8-83DE-2FCA2674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CAB4C-D60B-4C0E-80C1-04A606EF9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3026" y="1825625"/>
            <a:ext cx="7745948" cy="4351338"/>
          </a:xfrm>
        </p:spPr>
      </p:pic>
    </p:spTree>
    <p:extLst>
      <p:ext uri="{BB962C8B-B14F-4D97-AF65-F5344CB8AC3E}">
        <p14:creationId xmlns:p14="http://schemas.microsoft.com/office/powerpoint/2010/main" val="26409793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3605-4003-4270-BEAC-C7CEBED9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F3CAE3-1F39-4A4F-95BB-6D5323ACE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1857" y="1825625"/>
            <a:ext cx="7708286" cy="4351338"/>
          </a:xfrm>
        </p:spPr>
      </p:pic>
    </p:spTree>
    <p:extLst>
      <p:ext uri="{BB962C8B-B14F-4D97-AF65-F5344CB8AC3E}">
        <p14:creationId xmlns:p14="http://schemas.microsoft.com/office/powerpoint/2010/main" val="4213179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8611-A899-4CAE-9CBF-E10DC17E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1DC3F-BBB2-4A22-B400-A7C5A7C81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924" y="1825625"/>
            <a:ext cx="7764151" cy="4351338"/>
          </a:xfrm>
        </p:spPr>
      </p:pic>
    </p:spTree>
    <p:extLst>
      <p:ext uri="{BB962C8B-B14F-4D97-AF65-F5344CB8AC3E}">
        <p14:creationId xmlns:p14="http://schemas.microsoft.com/office/powerpoint/2010/main" val="584019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7AC5-8FE1-4EEF-B55E-87EA100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B4900-E66F-416C-8972-C9EC30AD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026" y="1825625"/>
            <a:ext cx="774594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C047A-B4D7-4F77-A4D3-B62255AA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06" y="1728110"/>
            <a:ext cx="8079968" cy="4546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0A82A6-7EFC-4615-8E23-4138043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558" y="-3402003"/>
            <a:ext cx="6506483" cy="3124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2FF219-6D95-47E5-96A6-4CF8D65AE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77" y="513943"/>
            <a:ext cx="10364646" cy="5830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2BF97C-FAF9-4CDA-9556-63BF79A93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435" y="-4623313"/>
            <a:ext cx="6916115" cy="4086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CA8E42-8592-4B98-BC64-36FED435B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571" y="471074"/>
            <a:ext cx="10440857" cy="5915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120221-FEE5-43CA-96DF-17A39A60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490" y="-5905433"/>
            <a:ext cx="6868484" cy="5096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0DCD50-2C1C-4F7C-BDEB-6A5083D21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861" y="504417"/>
            <a:ext cx="10412278" cy="58491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A29E3A-39F7-4969-B384-A63A7D5D0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387" y="509180"/>
            <a:ext cx="10393225" cy="5839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4BA14E-0A98-4992-9912-A5A4BF6226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356" y="-7442063"/>
            <a:ext cx="10402752" cy="66332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2B082A-9494-42D2-AE52-05EF904177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808" y="494890"/>
            <a:ext cx="10450383" cy="58682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FDC65A-C0D2-47D6-A593-22F914FF6D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334" y="504417"/>
            <a:ext cx="10431331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4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86FC-A6A3-45E9-A6B0-6C780692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09000-A5CB-4B36-921B-51A7D05D0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4804" y="1825625"/>
            <a:ext cx="772239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9BA39-DB91-4346-8FCA-A97319FA3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34" y="509180"/>
            <a:ext cx="10431331" cy="5839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33D06-E1D4-4B22-A300-B50B4B19F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24" y="518706"/>
            <a:ext cx="10402752" cy="5820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D656F-7233-434E-8313-D7D014184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87" y="494890"/>
            <a:ext cx="10393225" cy="5868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781FE6-EAA2-49C8-B307-BCCACBD8C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08" y="475838"/>
            <a:ext cx="10450383" cy="5906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61683-0F25-4FF5-AD77-915301D51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61" y="499653"/>
            <a:ext cx="10412278" cy="58586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791D43-8EFD-44C0-874C-C21FA23AF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61" y="499653"/>
            <a:ext cx="10412278" cy="5858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078467-50EC-46CB-AD26-5E5079CD9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87" y="518706"/>
            <a:ext cx="10393225" cy="5820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0101F5-BF17-4EF0-BA54-0DAC882EFC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98" y="475838"/>
            <a:ext cx="10421804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019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429F-96B4-49AF-9368-652897A8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0494-0274-4EFB-9ADD-8D41DDB71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084D-DB3E-491F-862D-893E82915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475838"/>
            <a:ext cx="10345594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512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D595-E016-43FE-9944-FBB60326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41784-F407-407B-8AB5-C3BA53B77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5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CF3C-BFD6-4057-89C8-070251E39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80842B-3E60-4DEC-9EE8-E175CA091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728" y="1825625"/>
            <a:ext cx="7768544" cy="4351338"/>
          </a:xfrm>
        </p:spPr>
      </p:pic>
    </p:spTree>
    <p:extLst>
      <p:ext uri="{BB962C8B-B14F-4D97-AF65-F5344CB8AC3E}">
        <p14:creationId xmlns:p14="http://schemas.microsoft.com/office/powerpoint/2010/main" val="319336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6C9A-44C7-4C5E-9120-7F3BC0EB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E6130-C92E-46D9-ACEA-3899955DB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494" y="1825625"/>
            <a:ext cx="7759011" cy="4351338"/>
          </a:xfrm>
        </p:spPr>
      </p:pic>
    </p:spTree>
    <p:extLst>
      <p:ext uri="{BB962C8B-B14F-4D97-AF65-F5344CB8AC3E}">
        <p14:creationId xmlns:p14="http://schemas.microsoft.com/office/powerpoint/2010/main" val="335151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713</Words>
  <Application>Microsoft Office PowerPoint</Application>
  <PresentationFormat>Widescreen</PresentationFormat>
  <Paragraphs>116</Paragraphs>
  <Slides>77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是是是是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Tang</dc:creator>
  <cp:lastModifiedBy>Zhao Tang</cp:lastModifiedBy>
  <cp:revision>64</cp:revision>
  <dcterms:created xsi:type="dcterms:W3CDTF">2021-01-23T23:54:26Z</dcterms:created>
  <dcterms:modified xsi:type="dcterms:W3CDTF">2021-02-27T06:49:18Z</dcterms:modified>
</cp:coreProperties>
</file>